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35" r:id="rId1"/>
  </p:sldMasterIdLst>
  <p:sldIdLst>
    <p:sldId id="264" r:id="rId2"/>
    <p:sldId id="263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7" r:id="rId33"/>
    <p:sldId id="298" r:id="rId34"/>
    <p:sldId id="300" r:id="rId35"/>
    <p:sldId id="299" r:id="rId36"/>
    <p:sldId id="301" r:id="rId37"/>
    <p:sldId id="302" r:id="rId38"/>
    <p:sldId id="294" r:id="rId39"/>
    <p:sldId id="295" r:id="rId40"/>
    <p:sldId id="296" r:id="rId41"/>
    <p:sldId id="303" r:id="rId42"/>
    <p:sldId id="304" r:id="rId43"/>
    <p:sldId id="305" r:id="rId44"/>
    <p:sldId id="306" r:id="rId45"/>
    <p:sldId id="307" r:id="rId46"/>
    <p:sldId id="308" r:id="rId47"/>
    <p:sldId id="309" r:id="rId4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A80D"/>
    <a:srgbClr val="14AE94"/>
    <a:srgbClr val="E73478"/>
    <a:srgbClr val="147DD9"/>
    <a:srgbClr val="8C0969"/>
    <a:srgbClr val="C2D91A"/>
    <a:srgbClr val="480E7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/>
    <p:restoredTop sz="94710"/>
  </p:normalViewPr>
  <p:slideViewPr>
    <p:cSldViewPr snapToGrid="0" snapToObjects="1">
      <p:cViewPr varScale="1">
        <p:scale>
          <a:sx n="127" d="100"/>
          <a:sy n="127" d="100"/>
        </p:scale>
        <p:origin x="230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(C) Jessica Hall (Miss </a:t>
            </a:r>
            <a:r>
              <a:rPr lang="en-US" dirty="0" err="1"/>
              <a:t>Señorita</a:t>
            </a:r>
            <a:r>
              <a:rPr lang="en-US" dirty="0"/>
              <a:t>) 2024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604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389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020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(C) Jessica Hall (Miss </a:t>
            </a:r>
            <a:r>
              <a:rPr lang="en-US" dirty="0" err="1"/>
              <a:t>Señorita</a:t>
            </a:r>
            <a:r>
              <a:rPr lang="en-US" dirty="0"/>
              <a:t>) 2024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117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7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8263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7771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890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347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8581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086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(C) Jessica Hall (Miss </a:t>
            </a:r>
            <a:r>
              <a:rPr lang="en-US" dirty="0" err="1"/>
              <a:t>Señorita</a:t>
            </a:r>
            <a:r>
              <a:rPr lang="en-US" dirty="0"/>
              <a:t>) 2024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7D755F-C7F2-E9C2-B525-17FCCAC50531}"/>
              </a:ext>
            </a:extLst>
          </p:cNvPr>
          <p:cNvSpPr txBox="1"/>
          <p:nvPr userDrawn="1"/>
        </p:nvSpPr>
        <p:spPr>
          <a:xfrm>
            <a:off x="0" y="6582976"/>
            <a:ext cx="23680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90000"/>
                  </a:schemeClr>
                </a:solidFill>
              </a:rPr>
              <a:t>© Jessica Hall (Miss </a:t>
            </a:r>
            <a:r>
              <a:rPr lang="en-US" sz="1200" dirty="0" err="1">
                <a:solidFill>
                  <a:schemeClr val="bg2">
                    <a:lumMod val="90000"/>
                  </a:schemeClr>
                </a:solidFill>
              </a:rPr>
              <a:t>Señorita</a:t>
            </a:r>
            <a:r>
              <a:rPr lang="en-US" sz="1200" dirty="0">
                <a:solidFill>
                  <a:schemeClr val="bg2">
                    <a:lumMod val="90000"/>
                  </a:schemeClr>
                </a:solidFill>
              </a:rPr>
              <a:t>) 2024</a:t>
            </a:r>
          </a:p>
        </p:txBody>
      </p:sp>
    </p:spTree>
    <p:extLst>
      <p:ext uri="{BB962C8B-B14F-4D97-AF65-F5344CB8AC3E}">
        <p14:creationId xmlns:p14="http://schemas.microsoft.com/office/powerpoint/2010/main" val="3258194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6" r:id="rId1"/>
    <p:sldLayoutId id="2147484037" r:id="rId2"/>
    <p:sldLayoutId id="2147484038" r:id="rId3"/>
    <p:sldLayoutId id="2147484039" r:id="rId4"/>
    <p:sldLayoutId id="2147484040" r:id="rId5"/>
    <p:sldLayoutId id="2147484041" r:id="rId6"/>
    <p:sldLayoutId id="2147484042" r:id="rId7"/>
    <p:sldLayoutId id="2147484043" r:id="rId8"/>
    <p:sldLayoutId id="2147484044" r:id="rId9"/>
    <p:sldLayoutId id="2147484045" r:id="rId10"/>
    <p:sldLayoutId id="214748404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EBF4535-4ED7-764A-8570-178A35AD802A}"/>
              </a:ext>
            </a:extLst>
          </p:cNvPr>
          <p:cNvSpPr txBox="1"/>
          <p:nvPr/>
        </p:nvSpPr>
        <p:spPr>
          <a:xfrm>
            <a:off x="0" y="5839166"/>
            <a:ext cx="14302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  <a:latin typeface="Century Gothic" panose="020B0502020202020204" pitchFamily="34" charset="0"/>
              </a:rPr>
              <a:t>© Jessica Hall (Miss </a:t>
            </a:r>
            <a:r>
              <a:rPr lang="en-US" sz="6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Señorita</a:t>
            </a:r>
            <a:r>
              <a:rPr lang="en-US" sz="600" dirty="0">
                <a:solidFill>
                  <a:schemeClr val="bg1"/>
                </a:solidFill>
                <a:latin typeface="Century Gothic" panose="020B0502020202020204" pitchFamily="34" charset="0"/>
              </a:rPr>
              <a:t>) 2020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AD4177E-04F1-F840-A755-22C9CE70592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EC964C3-E793-3A47-A1B1-9753A4A75CD7}"/>
              </a:ext>
            </a:extLst>
          </p:cNvPr>
          <p:cNvSpPr/>
          <p:nvPr/>
        </p:nvSpPr>
        <p:spPr>
          <a:xfrm>
            <a:off x="328846" y="653142"/>
            <a:ext cx="8458200" cy="548640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14AE94"/>
            </a:solidFill>
          </a:ln>
          <a:effectLst>
            <a:outerShdw blurRad="2032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BA5769-E6AF-B143-95FB-998A38F780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000" dirty="0">
                <a:latin typeface="Century Gothic" panose="020B0502020202020204" pitchFamily="34" charset="0"/>
              </a:rPr>
              <a:t>Spanish 3 Review Lesson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3C442F-2FD6-1856-6848-972A3375DB9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b">
            <a:normAutofit/>
          </a:bodyPr>
          <a:lstStyle/>
          <a:p>
            <a:r>
              <a:rPr 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present tense AR, ER, IR verbs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996D5C-2B62-2B4C-B973-17FC5B6D85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1039" y="6172200"/>
            <a:ext cx="6858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6237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3157189" y="457199"/>
            <a:ext cx="28296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2923792" y="2573803"/>
            <a:ext cx="26613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escrib</a:t>
            </a:r>
            <a:endParaRPr lang="en-US" sz="8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5391142" y="2573803"/>
            <a:ext cx="7777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ir</a:t>
            </a:r>
            <a:endParaRPr lang="en-US" sz="8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5368350" y="2573803"/>
            <a:ext cx="72648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accent4"/>
                </a:solidFill>
              </a:rPr>
              <a:t>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1739509" y="2573803"/>
            <a:ext cx="114999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chemeClr val="accent4"/>
                </a:solidFill>
              </a:rPr>
              <a:t>Yo</a:t>
            </a:r>
            <a:endParaRPr lang="en-US" sz="80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25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D685032-3954-3544-8B2C-B06BDDE9F9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600359" y="5082746"/>
            <a:ext cx="12330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dibuj</a:t>
            </a:r>
            <a:endParaRPr lang="en-US" sz="4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4636741" y="5082746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4636741" y="5082746"/>
            <a:ext cx="6303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</a:rPr>
              <a:t>as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3010436" y="5082746"/>
            <a:ext cx="672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</a:rPr>
              <a:t>Tú</a:t>
            </a:r>
          </a:p>
        </p:txBody>
      </p:sp>
    </p:spTree>
    <p:extLst>
      <p:ext uri="{BB962C8B-B14F-4D97-AF65-F5344CB8AC3E}">
        <p14:creationId xmlns:p14="http://schemas.microsoft.com/office/powerpoint/2010/main" val="131531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3B8BE4E-3E8D-4944-507B-2EF3F50439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225455" y="5082746"/>
            <a:ext cx="16113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escuch</a:t>
            </a:r>
            <a:endParaRPr lang="en-US" sz="4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4636741" y="5082746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4636741" y="5082746"/>
            <a:ext cx="6303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</a:rPr>
              <a:t>as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635532" y="5082746"/>
            <a:ext cx="672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</a:rPr>
              <a:t>Tú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C1DF93-AA6D-CC68-56AB-7D6E93C3707E}"/>
              </a:ext>
            </a:extLst>
          </p:cNvPr>
          <p:cNvSpPr txBox="1"/>
          <p:nvPr/>
        </p:nvSpPr>
        <p:spPr>
          <a:xfrm>
            <a:off x="5082890" y="5082746"/>
            <a:ext cx="17545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/>
              <a:t> </a:t>
            </a:r>
            <a:r>
              <a:rPr lang="en-US" sz="4000" dirty="0" err="1"/>
              <a:t>música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82384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95B7BA4-A042-EEA4-4E5A-FAA653CE25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371759" y="5082746"/>
            <a:ext cx="14612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estudi</a:t>
            </a:r>
            <a:endParaRPr lang="en-US" sz="4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4636741" y="5082746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4636741" y="5082746"/>
            <a:ext cx="6303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</a:rPr>
              <a:t>as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781836" y="5082746"/>
            <a:ext cx="672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</a:rPr>
              <a:t>Tú</a:t>
            </a:r>
          </a:p>
        </p:txBody>
      </p:sp>
    </p:spTree>
    <p:extLst>
      <p:ext uri="{BB962C8B-B14F-4D97-AF65-F5344CB8AC3E}">
        <p14:creationId xmlns:p14="http://schemas.microsoft.com/office/powerpoint/2010/main" val="5196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57E076-C30E-7733-CF95-433DA8B76C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966119" y="5082746"/>
            <a:ext cx="8681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cos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4636741" y="5082746"/>
            <a:ext cx="61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4636741" y="5082746"/>
            <a:ext cx="6399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</a:rPr>
              <a:t>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3376196" y="5082746"/>
            <a:ext cx="672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</a:rPr>
              <a:t>Tú</a:t>
            </a:r>
          </a:p>
        </p:txBody>
      </p:sp>
    </p:spTree>
    <p:extLst>
      <p:ext uri="{BB962C8B-B14F-4D97-AF65-F5344CB8AC3E}">
        <p14:creationId xmlns:p14="http://schemas.microsoft.com/office/powerpoint/2010/main" val="3100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2AD5927-F5C9-C0A0-AFBC-52BB30C450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4267871" y="5082746"/>
            <a:ext cx="5565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4636741" y="5082746"/>
            <a:ext cx="61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4636741" y="5082746"/>
            <a:ext cx="6399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</a:rPr>
              <a:t>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3677948" y="5082746"/>
            <a:ext cx="672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</a:rPr>
              <a:t>Tú</a:t>
            </a:r>
          </a:p>
        </p:txBody>
      </p:sp>
    </p:spTree>
    <p:extLst>
      <p:ext uri="{BB962C8B-B14F-4D97-AF65-F5344CB8AC3E}">
        <p14:creationId xmlns:p14="http://schemas.microsoft.com/office/powerpoint/2010/main" val="4075454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6B965DE-9B1F-4BDB-8A13-AB45BC9807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527207" y="5082746"/>
            <a:ext cx="13065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romp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4636741" y="5082746"/>
            <a:ext cx="61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4636741" y="5082746"/>
            <a:ext cx="6399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</a:rPr>
              <a:t>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937284" y="5082746"/>
            <a:ext cx="672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</a:rPr>
              <a:t>Tú</a:t>
            </a:r>
          </a:p>
        </p:txBody>
      </p:sp>
    </p:spTree>
    <p:extLst>
      <p:ext uri="{BB962C8B-B14F-4D97-AF65-F5344CB8AC3E}">
        <p14:creationId xmlns:p14="http://schemas.microsoft.com/office/powerpoint/2010/main" val="363306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326128" y="2573803"/>
            <a:ext cx="224702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recib</a:t>
            </a:r>
            <a:endParaRPr lang="en-US" sz="8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5391142" y="2573803"/>
            <a:ext cx="7777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ir</a:t>
            </a:r>
            <a:endParaRPr lang="en-US" sz="8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5368350" y="2573803"/>
            <a:ext cx="10951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accent2">
                    <a:lumMod val="75000"/>
                  </a:schemeClr>
                </a:solidFill>
              </a:rPr>
              <a:t>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123557" y="2573803"/>
            <a:ext cx="11598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accent2">
                    <a:lumMod val="75000"/>
                  </a:schemeClr>
                </a:solidFill>
              </a:rPr>
              <a:t>Tú</a:t>
            </a:r>
          </a:p>
        </p:txBody>
      </p:sp>
    </p:spTree>
    <p:extLst>
      <p:ext uri="{BB962C8B-B14F-4D97-AF65-F5344CB8AC3E}">
        <p14:creationId xmlns:p14="http://schemas.microsoft.com/office/powerpoint/2010/main" val="382230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536440" y="2573803"/>
            <a:ext cx="2045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asist</a:t>
            </a:r>
            <a:endParaRPr lang="en-US" sz="8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5391142" y="2573803"/>
            <a:ext cx="7777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ir</a:t>
            </a:r>
            <a:endParaRPr lang="en-US" sz="8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5368350" y="2573803"/>
            <a:ext cx="10951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accent2">
                    <a:lumMod val="75000"/>
                  </a:schemeClr>
                </a:solidFill>
              </a:rPr>
              <a:t>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333869" y="2573803"/>
            <a:ext cx="11598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accent2">
                    <a:lumMod val="75000"/>
                  </a:schemeClr>
                </a:solidFill>
              </a:rPr>
              <a:t>Tú</a:t>
            </a:r>
          </a:p>
        </p:txBody>
      </p:sp>
    </p:spTree>
    <p:extLst>
      <p:ext uri="{BB962C8B-B14F-4D97-AF65-F5344CB8AC3E}">
        <p14:creationId xmlns:p14="http://schemas.microsoft.com/office/powerpoint/2010/main" val="372971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664456" y="2573803"/>
            <a:ext cx="191590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/>
              <a:t>part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5391142" y="2573803"/>
            <a:ext cx="7777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ir</a:t>
            </a:r>
            <a:endParaRPr lang="en-US" sz="8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5368350" y="2573803"/>
            <a:ext cx="10951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accent2">
                    <a:lumMod val="75000"/>
                  </a:schemeClr>
                </a:solidFill>
              </a:rPr>
              <a:t>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461885" y="2573803"/>
            <a:ext cx="11598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accent2">
                    <a:lumMod val="75000"/>
                  </a:schemeClr>
                </a:solidFill>
              </a:rPr>
              <a:t>Tú</a:t>
            </a:r>
          </a:p>
        </p:txBody>
      </p:sp>
    </p:spTree>
    <p:extLst>
      <p:ext uri="{BB962C8B-B14F-4D97-AF65-F5344CB8AC3E}">
        <p14:creationId xmlns:p14="http://schemas.microsoft.com/office/powerpoint/2010/main" val="114425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2349B6B-11CE-E62E-F0EF-8CD13E100F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0" cy="68548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3157189" y="457199"/>
            <a:ext cx="28296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892967" y="5082746"/>
            <a:ext cx="9332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bail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4636741" y="5082746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4636741" y="5082746"/>
            <a:ext cx="4555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4"/>
                </a:solidFill>
              </a:rPr>
              <a:t>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3303044" y="5082746"/>
            <a:ext cx="667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4"/>
                </a:solidFill>
              </a:rPr>
              <a:t>Yo</a:t>
            </a:r>
            <a:endParaRPr lang="en-US" sz="40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42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A6A880-542D-23BB-D55F-209FE43F0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3013721" y="457199"/>
            <a:ext cx="31165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</a:t>
            </a:r>
            <a:r>
              <a:rPr lang="en-US" sz="4000" dirty="0"/>
              <a:t> </a:t>
            </a:r>
            <a:r>
              <a:rPr lang="en-US" sz="4000" dirty="0" err="1"/>
              <a:t>él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033431" y="5082746"/>
            <a:ext cx="10855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habl</a:t>
            </a:r>
            <a:endParaRPr lang="en-US" sz="4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3923509" y="5082746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3923509" y="5082746"/>
            <a:ext cx="429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3"/>
                </a:solidFill>
              </a:rPr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443508" y="5082746"/>
            <a:ext cx="5517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3"/>
                </a:solidFill>
              </a:rPr>
              <a:t>Él</a:t>
            </a:r>
            <a:endParaRPr lang="en-US" sz="4000" dirty="0">
              <a:solidFill>
                <a:schemeClr val="accent3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B7E220-BBF9-C703-354E-17B65C280FDA}"/>
              </a:ext>
            </a:extLst>
          </p:cNvPr>
          <p:cNvSpPr txBox="1"/>
          <p:nvPr/>
        </p:nvSpPr>
        <p:spPr>
          <a:xfrm>
            <a:off x="4433820" y="5082746"/>
            <a:ext cx="27655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 err="1"/>
              <a:t>por</a:t>
            </a:r>
            <a:r>
              <a:rPr lang="en-US" sz="4000" dirty="0"/>
              <a:t> </a:t>
            </a:r>
            <a:r>
              <a:rPr lang="en-US" sz="4000" dirty="0" err="1"/>
              <a:t>teléfono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82576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BE1510F-2B90-112E-BFAF-6E104D21C8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2832582" y="457199"/>
            <a:ext cx="3478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</a:t>
            </a:r>
            <a:r>
              <a:rPr lang="en-US" sz="4000" dirty="0"/>
              <a:t> </a:t>
            </a:r>
            <a:r>
              <a:rPr lang="en-US" sz="4000" dirty="0" err="1"/>
              <a:t>ella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2960279" y="5082746"/>
            <a:ext cx="13020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mont</a:t>
            </a:r>
            <a:endParaRPr lang="en-US" sz="4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4060669" y="5082746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4060669" y="5082746"/>
            <a:ext cx="429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3"/>
                </a:solidFill>
              </a:rPr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123468" y="5082746"/>
            <a:ext cx="9140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3"/>
                </a:solidFill>
              </a:rPr>
              <a:t>Ella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B7E220-BBF9-C703-354E-17B65C280FDA}"/>
              </a:ext>
            </a:extLst>
          </p:cNvPr>
          <p:cNvSpPr txBox="1"/>
          <p:nvPr/>
        </p:nvSpPr>
        <p:spPr>
          <a:xfrm>
            <a:off x="4567890" y="5082746"/>
            <a:ext cx="25400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 err="1"/>
              <a:t>en</a:t>
            </a:r>
            <a:r>
              <a:rPr lang="en-US" sz="4000" dirty="0"/>
              <a:t> </a:t>
            </a:r>
            <a:r>
              <a:rPr lang="en-US" sz="4000" dirty="0" err="1"/>
              <a:t>bicicleta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10232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61C1C53-FE4B-536C-8815-9754C03011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3013721" y="457199"/>
            <a:ext cx="31165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</a:t>
            </a:r>
            <a:r>
              <a:rPr lang="en-US" sz="4000" dirty="0"/>
              <a:t> </a:t>
            </a:r>
            <a:r>
              <a:rPr lang="en-US" sz="4000" dirty="0" err="1"/>
              <a:t>él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856391" y="5082746"/>
            <a:ext cx="9685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nad</a:t>
            </a:r>
            <a:endParaRPr lang="en-US" sz="4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4636741" y="5082746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4636741" y="5082746"/>
            <a:ext cx="429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3"/>
                </a:solidFill>
              </a:rPr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3266468" y="5082746"/>
            <a:ext cx="5517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3"/>
                </a:solidFill>
              </a:rPr>
              <a:t>Él</a:t>
            </a:r>
            <a:endParaRPr lang="en-US" sz="40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47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DEC0F9-9FE2-213B-3941-20D61C47F7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2832582" y="457199"/>
            <a:ext cx="3478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</a:t>
            </a:r>
            <a:r>
              <a:rPr lang="en-US" sz="4000" dirty="0"/>
              <a:t> </a:t>
            </a:r>
            <a:r>
              <a:rPr lang="en-US" sz="4000" dirty="0" err="1"/>
              <a:t>ella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4112423" y="5082746"/>
            <a:ext cx="12055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vend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5130517" y="5082746"/>
            <a:ext cx="61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5130517" y="5082746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3"/>
                </a:solidFill>
              </a:rPr>
              <a:t>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3275612" y="5082746"/>
            <a:ext cx="9140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3"/>
                </a:solidFill>
              </a:rPr>
              <a:t>Ella</a:t>
            </a:r>
          </a:p>
        </p:txBody>
      </p:sp>
    </p:spTree>
    <p:extLst>
      <p:ext uri="{BB962C8B-B14F-4D97-AF65-F5344CB8AC3E}">
        <p14:creationId xmlns:p14="http://schemas.microsoft.com/office/powerpoint/2010/main" val="211110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3013721" y="457199"/>
            <a:ext cx="31165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</a:t>
            </a:r>
            <a:r>
              <a:rPr lang="en-US" sz="4000" dirty="0"/>
              <a:t> </a:t>
            </a:r>
            <a:r>
              <a:rPr lang="en-US" sz="4000" dirty="0" err="1"/>
              <a:t>él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188968" y="2573802"/>
            <a:ext cx="31463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aprend</a:t>
            </a:r>
            <a:endParaRPr lang="en-US" sz="8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6114036" y="2573801"/>
            <a:ext cx="10518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/>
              <a:t>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6114036" y="2573803"/>
            <a:ext cx="69442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accent3"/>
                </a:solidFill>
              </a:rPr>
              <a:t>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224052" y="2581629"/>
            <a:ext cx="9220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chemeClr val="accent3"/>
                </a:solidFill>
              </a:rPr>
              <a:t>Él</a:t>
            </a:r>
            <a:endParaRPr lang="en-US" sz="80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66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2832582" y="457199"/>
            <a:ext cx="3478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</a:t>
            </a:r>
            <a:r>
              <a:rPr lang="en-US" sz="4000" dirty="0"/>
              <a:t> </a:t>
            </a:r>
            <a:r>
              <a:rPr lang="en-US" sz="4000" dirty="0" err="1"/>
              <a:t>ella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2740912" y="2573802"/>
            <a:ext cx="44410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comprend</a:t>
            </a:r>
            <a:endParaRPr lang="en-US" sz="8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6955284" y="2573801"/>
            <a:ext cx="10518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/>
              <a:t>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6955284" y="2573803"/>
            <a:ext cx="69442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accent3"/>
                </a:solidFill>
              </a:rPr>
              <a:t>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1053620" y="2572485"/>
            <a:ext cx="16498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accent3"/>
                </a:solidFill>
              </a:rPr>
              <a:t>Ella</a:t>
            </a:r>
          </a:p>
        </p:txBody>
      </p:sp>
    </p:spTree>
    <p:extLst>
      <p:ext uri="{BB962C8B-B14F-4D97-AF65-F5344CB8AC3E}">
        <p14:creationId xmlns:p14="http://schemas.microsoft.com/office/powerpoint/2010/main" val="3522181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3013721" y="457199"/>
            <a:ext cx="31165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</a:t>
            </a:r>
            <a:r>
              <a:rPr lang="en-US" sz="4000" dirty="0"/>
              <a:t> </a:t>
            </a:r>
            <a:r>
              <a:rPr lang="en-US" sz="4000" dirty="0" err="1"/>
              <a:t>él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947920" y="2573802"/>
            <a:ext cx="179408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sufr</a:t>
            </a:r>
            <a:endParaRPr lang="en-US" sz="8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5528820" y="2573801"/>
            <a:ext cx="7777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ir</a:t>
            </a:r>
            <a:endParaRPr lang="en-US" sz="8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5528820" y="2573803"/>
            <a:ext cx="69442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accent3"/>
                </a:solidFill>
              </a:rPr>
              <a:t>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983004" y="2581629"/>
            <a:ext cx="9220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chemeClr val="accent3"/>
                </a:solidFill>
              </a:rPr>
              <a:t>Él</a:t>
            </a:r>
            <a:endParaRPr lang="en-US" sz="80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226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2832582" y="457199"/>
            <a:ext cx="3478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</a:t>
            </a:r>
            <a:r>
              <a:rPr lang="en-US" sz="4000" dirty="0"/>
              <a:t> </a:t>
            </a:r>
            <a:r>
              <a:rPr lang="en-US" sz="4000" dirty="0" err="1"/>
              <a:t>ella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4533136" y="2573802"/>
            <a:ext cx="134684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viv</a:t>
            </a:r>
            <a:endParaRPr lang="en-US" sz="8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5675124" y="2573801"/>
            <a:ext cx="7777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ir</a:t>
            </a:r>
            <a:endParaRPr lang="en-US" sz="8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5675124" y="2573803"/>
            <a:ext cx="69442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accent3"/>
                </a:solidFill>
              </a:rPr>
              <a:t>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845844" y="2572485"/>
            <a:ext cx="16498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accent3"/>
                </a:solidFill>
              </a:rPr>
              <a:t>Ella</a:t>
            </a:r>
          </a:p>
        </p:txBody>
      </p:sp>
    </p:spTree>
    <p:extLst>
      <p:ext uri="{BB962C8B-B14F-4D97-AF65-F5344CB8AC3E}">
        <p14:creationId xmlns:p14="http://schemas.microsoft.com/office/powerpoint/2010/main" val="273239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3013721" y="457199"/>
            <a:ext cx="31165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</a:t>
            </a:r>
            <a:r>
              <a:rPr lang="en-US" sz="4000" dirty="0"/>
              <a:t> </a:t>
            </a:r>
            <a:r>
              <a:rPr lang="en-US" sz="4000" dirty="0" err="1"/>
              <a:t>él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216400" y="2573802"/>
            <a:ext cx="31999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describ</a:t>
            </a:r>
            <a:endParaRPr lang="en-US" sz="8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6205476" y="2573801"/>
            <a:ext cx="7777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ir</a:t>
            </a:r>
            <a:endParaRPr lang="en-US" sz="8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6205476" y="2573803"/>
            <a:ext cx="69442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accent3"/>
                </a:solidFill>
              </a:rPr>
              <a:t>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251484" y="2581629"/>
            <a:ext cx="9220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chemeClr val="accent3"/>
                </a:solidFill>
              </a:rPr>
              <a:t>Él</a:t>
            </a:r>
            <a:endParaRPr lang="en-US" sz="80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19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160E5F5-AC85-1ACA-482A-965962DB5A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2260344" y="457199"/>
            <a:ext cx="46233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435767" y="5082746"/>
            <a:ext cx="14150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naveg</a:t>
            </a:r>
            <a:endParaRPr lang="en-US" sz="4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4636741" y="5082746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4636741" y="5082746"/>
            <a:ext cx="13115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rgbClr val="DFA80D"/>
                </a:solidFill>
              </a:rPr>
              <a:t>amos</a:t>
            </a:r>
            <a:endParaRPr lang="en-US" sz="4000" dirty="0">
              <a:solidFill>
                <a:srgbClr val="DFA80D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1446812" y="5082746"/>
            <a:ext cx="2072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rgbClr val="DFA80D"/>
                </a:solidFill>
              </a:rPr>
              <a:t>Nosotros</a:t>
            </a:r>
            <a:endParaRPr lang="en-US" sz="4000" dirty="0">
              <a:solidFill>
                <a:srgbClr val="DFA80D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B7E220-BBF9-C703-354E-17B65C280FDA}"/>
              </a:ext>
            </a:extLst>
          </p:cNvPr>
          <p:cNvSpPr txBox="1"/>
          <p:nvPr/>
        </p:nvSpPr>
        <p:spPr>
          <a:xfrm>
            <a:off x="5845095" y="5082746"/>
            <a:ext cx="2707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 err="1"/>
              <a:t>por</a:t>
            </a:r>
            <a:r>
              <a:rPr lang="en-US" sz="4000" dirty="0"/>
              <a:t> Internet</a:t>
            </a:r>
          </a:p>
        </p:txBody>
      </p:sp>
    </p:spTree>
    <p:extLst>
      <p:ext uri="{BB962C8B-B14F-4D97-AF65-F5344CB8AC3E}">
        <p14:creationId xmlns:p14="http://schemas.microsoft.com/office/powerpoint/2010/main" val="288748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451514-6394-C459-DDA9-9E613557FE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3157189" y="457199"/>
            <a:ext cx="28296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764951" y="5082746"/>
            <a:ext cx="10781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cant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4636741" y="5082746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4636741" y="5082746"/>
            <a:ext cx="4555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4"/>
                </a:solidFill>
              </a:rPr>
              <a:t>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3175028" y="5082746"/>
            <a:ext cx="667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4"/>
                </a:solidFill>
              </a:rPr>
              <a:t>Yo</a:t>
            </a:r>
            <a:endParaRPr lang="en-US" sz="40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22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8045E99-ADCD-BACE-F542-D4E5665C93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5359117" y="5082746"/>
            <a:ext cx="13115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rgbClr val="DFA80D"/>
                </a:solidFill>
              </a:rPr>
              <a:t>amos</a:t>
            </a:r>
            <a:endParaRPr lang="en-US" sz="4000" dirty="0">
              <a:solidFill>
                <a:srgbClr val="DFA80D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2260344" y="457199"/>
            <a:ext cx="46233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4304447" y="5082746"/>
            <a:ext cx="12523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patin</a:t>
            </a:r>
            <a:endParaRPr lang="en-US" sz="4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5359117" y="5082746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315492" y="5082746"/>
            <a:ext cx="2072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rgbClr val="DFA80D"/>
                </a:solidFill>
              </a:rPr>
              <a:t>Nosotros</a:t>
            </a:r>
            <a:endParaRPr lang="en-US" sz="4000" dirty="0">
              <a:solidFill>
                <a:srgbClr val="DFA8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60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  <p:bldP spid="6" grpId="1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8BB238-E5F7-1995-2917-18BF8AAA23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2260344" y="457199"/>
            <a:ext cx="46233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527207" y="5082746"/>
            <a:ext cx="13164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platic</a:t>
            </a:r>
            <a:endParaRPr lang="en-US" sz="4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4636741" y="5082746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4636741" y="5082746"/>
            <a:ext cx="13115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rgbClr val="DFA80D"/>
                </a:solidFill>
              </a:rPr>
              <a:t>amos</a:t>
            </a:r>
            <a:endParaRPr lang="en-US" sz="4000" dirty="0">
              <a:solidFill>
                <a:srgbClr val="DFA80D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1538252" y="5082746"/>
            <a:ext cx="2072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rgbClr val="DFA80D"/>
                </a:solidFill>
              </a:rPr>
              <a:t>Nosotros</a:t>
            </a:r>
            <a:endParaRPr lang="en-US" sz="4000" dirty="0">
              <a:solidFill>
                <a:srgbClr val="DFA80D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B7E220-BBF9-C703-354E-17B65C280FDA}"/>
              </a:ext>
            </a:extLst>
          </p:cNvPr>
          <p:cNvSpPr txBox="1"/>
          <p:nvPr/>
        </p:nvSpPr>
        <p:spPr>
          <a:xfrm>
            <a:off x="5852729" y="5082746"/>
            <a:ext cx="20233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 err="1"/>
              <a:t>por</a:t>
            </a:r>
            <a:r>
              <a:rPr lang="en-US" sz="4000" dirty="0"/>
              <a:t> </a:t>
            </a:r>
            <a:r>
              <a:rPr lang="en-US" sz="4000" dirty="0" err="1"/>
              <a:t>línea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85305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5935189" y="2571165"/>
            <a:ext cx="24561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rgbClr val="DFA80D"/>
                </a:solidFill>
              </a:rPr>
              <a:t>emos</a:t>
            </a:r>
            <a:endParaRPr lang="en-US" sz="8000" dirty="0">
              <a:solidFill>
                <a:srgbClr val="DFA80D"/>
              </a:solidFill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2260344" y="457199"/>
            <a:ext cx="46233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4664512" y="2572483"/>
            <a:ext cx="14727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cre</a:t>
            </a:r>
            <a:endParaRPr lang="en-US" sz="8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5939600" y="2569847"/>
            <a:ext cx="10518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/>
              <a:t>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702157" y="2573801"/>
            <a:ext cx="39576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rgbClr val="DFA80D"/>
                </a:solidFill>
              </a:rPr>
              <a:t>Nosotros</a:t>
            </a:r>
            <a:endParaRPr lang="en-US" sz="8000" dirty="0">
              <a:solidFill>
                <a:srgbClr val="DFA8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44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  <p:bldP spid="6" grpId="1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5167093" y="2571165"/>
            <a:ext cx="24561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rgbClr val="DFA80D"/>
                </a:solidFill>
              </a:rPr>
              <a:t>emos</a:t>
            </a:r>
            <a:endParaRPr lang="en-US" sz="8000" dirty="0">
              <a:solidFill>
                <a:srgbClr val="DFA80D"/>
              </a:solidFill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2260344" y="457199"/>
            <a:ext cx="46233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1793296" y="2572483"/>
            <a:ext cx="359675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/>
              <a:t>respond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5171504" y="2569847"/>
            <a:ext cx="10518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/>
              <a:t>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593189" y="1494809"/>
            <a:ext cx="39576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rgbClr val="DFA80D"/>
                </a:solidFill>
              </a:rPr>
              <a:t>Nosotros</a:t>
            </a:r>
            <a:endParaRPr lang="en-US" sz="8000" dirty="0">
              <a:solidFill>
                <a:srgbClr val="DFA8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35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  <p:bldP spid="6" grpId="1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DCC8134-3882-F39E-1351-7C81354C9D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5212813" y="5082746"/>
            <a:ext cx="13211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rgbClr val="DFA80D"/>
                </a:solidFill>
              </a:rPr>
              <a:t>emos</a:t>
            </a:r>
            <a:endParaRPr lang="en-US" sz="4000" dirty="0">
              <a:solidFill>
                <a:srgbClr val="DFA80D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2260344" y="457199"/>
            <a:ext cx="46233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4432463" y="5082746"/>
            <a:ext cx="9781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beb</a:t>
            </a:r>
            <a:endParaRPr lang="en-US" sz="4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5212813" y="5082746"/>
            <a:ext cx="61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443508" y="5082746"/>
            <a:ext cx="2072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rgbClr val="DFA80D"/>
                </a:solidFill>
              </a:rPr>
              <a:t>Nosotros</a:t>
            </a:r>
            <a:endParaRPr lang="en-US" sz="4000" dirty="0">
              <a:solidFill>
                <a:srgbClr val="DFA8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168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  <p:bldP spid="6" grpId="1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6575269" y="2571165"/>
            <a:ext cx="21820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rgbClr val="DFA80D"/>
                </a:solidFill>
              </a:rPr>
              <a:t>imos</a:t>
            </a:r>
            <a:endParaRPr lang="en-US" sz="8000" dirty="0">
              <a:solidFill>
                <a:srgbClr val="DFA80D"/>
              </a:solidFill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2260344" y="457199"/>
            <a:ext cx="46233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4346096" y="2569847"/>
            <a:ext cx="24416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decid</a:t>
            </a:r>
            <a:endParaRPr lang="en-US" sz="8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6579680" y="2569847"/>
            <a:ext cx="7777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ir</a:t>
            </a:r>
            <a:endParaRPr lang="en-US" sz="8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382117" y="2573801"/>
            <a:ext cx="39576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rgbClr val="DFA80D"/>
                </a:solidFill>
              </a:rPr>
              <a:t>Nosotros</a:t>
            </a:r>
            <a:endParaRPr lang="en-US" sz="8000" dirty="0">
              <a:solidFill>
                <a:srgbClr val="DFA8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90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  <p:bldP spid="6" grpId="1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6108925" y="2571165"/>
            <a:ext cx="21820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rgbClr val="DFA80D"/>
                </a:solidFill>
              </a:rPr>
              <a:t>imos</a:t>
            </a:r>
            <a:endParaRPr lang="en-US" sz="8000" dirty="0">
              <a:solidFill>
                <a:srgbClr val="DFA80D"/>
              </a:solidFill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2260344" y="457199"/>
            <a:ext cx="46233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4739288" y="2569847"/>
            <a:ext cx="157286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abr</a:t>
            </a:r>
            <a:endParaRPr lang="en-US" sz="8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6113336" y="2569847"/>
            <a:ext cx="7777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ir</a:t>
            </a:r>
            <a:endParaRPr lang="en-US" sz="8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775309" y="2573801"/>
            <a:ext cx="39576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rgbClr val="DFA80D"/>
                </a:solidFill>
              </a:rPr>
              <a:t>Nosotros</a:t>
            </a:r>
            <a:endParaRPr lang="en-US" sz="8000" dirty="0">
              <a:solidFill>
                <a:srgbClr val="DFA8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38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  <p:bldP spid="6" grpId="1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6346669" y="2571165"/>
            <a:ext cx="21820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rgbClr val="DFA80D"/>
                </a:solidFill>
              </a:rPr>
              <a:t>imos</a:t>
            </a:r>
            <a:endParaRPr lang="en-US" sz="8000" dirty="0">
              <a:solidFill>
                <a:srgbClr val="DFA80D"/>
              </a:solidFill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2260344" y="457199"/>
            <a:ext cx="46233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4501544" y="2569847"/>
            <a:ext cx="20537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cubr</a:t>
            </a:r>
            <a:endParaRPr lang="en-US" sz="8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6351080" y="2569847"/>
            <a:ext cx="7777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ir</a:t>
            </a:r>
            <a:endParaRPr lang="en-US" sz="8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537565" y="2573801"/>
            <a:ext cx="39576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rgbClr val="DFA80D"/>
                </a:solidFill>
              </a:rPr>
              <a:t>Nosotros</a:t>
            </a:r>
            <a:endParaRPr lang="en-US" sz="8000" dirty="0">
              <a:solidFill>
                <a:srgbClr val="DFA8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90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  <p:bldP spid="6" grpId="1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B610BE4-4CC6-FD61-268D-C05286A16F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4636741" y="5082746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1"/>
                </a:solidFill>
              </a:rPr>
              <a:t>an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2584921" y="457199"/>
            <a:ext cx="39741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252887" y="5082746"/>
            <a:ext cx="15896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practic</a:t>
            </a:r>
            <a:endParaRPr lang="en-US" sz="4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4636741" y="5082746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187476" y="5082746"/>
            <a:ext cx="11400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1"/>
                </a:solidFill>
              </a:rPr>
              <a:t>Ellos</a:t>
            </a:r>
            <a:endParaRPr lang="en-US" sz="4000" dirty="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B7E220-BBF9-C703-354E-17B65C280FDA}"/>
              </a:ext>
            </a:extLst>
          </p:cNvPr>
          <p:cNvSpPr txBox="1"/>
          <p:nvPr/>
        </p:nvSpPr>
        <p:spPr>
          <a:xfrm>
            <a:off x="5240967" y="5082746"/>
            <a:ext cx="20498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 err="1"/>
              <a:t>deportes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17953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  <p:bldP spid="6" grpId="1"/>
      <p:bldP spid="8" grpId="0"/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B4D938-A90C-6FA9-8CAD-349C71DCF7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4636741" y="5082746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1"/>
                </a:solidFill>
              </a:rPr>
              <a:t>an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2584921" y="457199"/>
            <a:ext cx="39741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993551" y="5082746"/>
            <a:ext cx="8384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toc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4636741" y="5082746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928140" y="5082746"/>
            <a:ext cx="11400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1"/>
                </a:solidFill>
              </a:rPr>
              <a:t>Ellos</a:t>
            </a:r>
            <a:endParaRPr lang="en-US" sz="4000" dirty="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B7E220-BBF9-C703-354E-17B65C280FDA}"/>
              </a:ext>
            </a:extLst>
          </p:cNvPr>
          <p:cNvSpPr txBox="1"/>
          <p:nvPr/>
        </p:nvSpPr>
        <p:spPr>
          <a:xfrm>
            <a:off x="5245882" y="5082746"/>
            <a:ext cx="18437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 err="1"/>
              <a:t>el</a:t>
            </a:r>
            <a:r>
              <a:rPr lang="en-US" sz="4000" dirty="0"/>
              <a:t> piano</a:t>
            </a:r>
          </a:p>
        </p:txBody>
      </p:sp>
    </p:spTree>
    <p:extLst>
      <p:ext uri="{BB962C8B-B14F-4D97-AF65-F5344CB8AC3E}">
        <p14:creationId xmlns:p14="http://schemas.microsoft.com/office/powerpoint/2010/main" val="410024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  <p:bldP spid="6" grpId="1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BBE4953-15DC-3312-31EA-D4D909C933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3157189" y="457199"/>
            <a:ext cx="28296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005999" y="5082746"/>
            <a:ext cx="18363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descans</a:t>
            </a:r>
            <a:endParaRPr lang="en-US" sz="4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4636741" y="5082746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4636741" y="5082746"/>
            <a:ext cx="4555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4"/>
                </a:solidFill>
              </a:rPr>
              <a:t>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416076" y="5082746"/>
            <a:ext cx="667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4"/>
                </a:solidFill>
              </a:rPr>
              <a:t>Yo</a:t>
            </a:r>
            <a:endParaRPr lang="en-US" sz="40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21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D18156F-D34E-8B9A-6E1F-C87C89C3B8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4636741" y="5082746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1"/>
                </a:solidFill>
              </a:rPr>
              <a:t>an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2584921" y="457199"/>
            <a:ext cx="39741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426623" y="5082746"/>
            <a:ext cx="1408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trabaj</a:t>
            </a:r>
            <a:endParaRPr lang="en-US" sz="4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4636741" y="5082746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361212" y="5082746"/>
            <a:ext cx="11400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1"/>
                </a:solidFill>
              </a:rPr>
              <a:t>Ellos</a:t>
            </a:r>
            <a:endParaRPr lang="en-US" sz="4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66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  <p:bldP spid="6" grpId="1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002E6B1-301D-42A5-F3D4-F730F37CD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4636741" y="5082746"/>
            <a:ext cx="708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1"/>
                </a:solidFill>
              </a:rPr>
              <a:t>en</a:t>
            </a:r>
            <a:endParaRPr lang="en-US" sz="4000" dirty="0">
              <a:solidFill>
                <a:schemeClr val="accent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2584921" y="457199"/>
            <a:ext cx="39741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746663" y="5082746"/>
            <a:ext cx="10781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4636741" y="5082746"/>
            <a:ext cx="61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681252" y="5082746"/>
            <a:ext cx="11400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1"/>
                </a:solidFill>
              </a:rPr>
              <a:t>Ellos</a:t>
            </a:r>
            <a:endParaRPr lang="en-US" sz="4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7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  <p:bldP spid="6" grpId="1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ECD72E-DD82-C68B-434F-3C11DB2B32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4636741" y="5082746"/>
            <a:ext cx="708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1"/>
                </a:solidFill>
              </a:rPr>
              <a:t>en</a:t>
            </a:r>
            <a:endParaRPr lang="en-US" sz="4000" dirty="0">
              <a:solidFill>
                <a:schemeClr val="accent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2584921" y="457199"/>
            <a:ext cx="39741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810671" y="5082746"/>
            <a:ext cx="10268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corr</a:t>
            </a:r>
            <a:endParaRPr lang="en-US" sz="4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4636741" y="5082746"/>
            <a:ext cx="61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745260" y="5082746"/>
            <a:ext cx="11400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1"/>
                </a:solidFill>
              </a:rPr>
              <a:t>Ellos</a:t>
            </a:r>
            <a:endParaRPr lang="en-US" sz="4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15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  <p:bldP spid="6" grpId="1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7BA857B-39C4-6C99-2D7B-088907FC13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4636741" y="5082746"/>
            <a:ext cx="708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1"/>
                </a:solidFill>
              </a:rPr>
              <a:t>en</a:t>
            </a:r>
            <a:endParaRPr lang="en-US" sz="4000" dirty="0">
              <a:solidFill>
                <a:schemeClr val="accent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2584921" y="457199"/>
            <a:ext cx="39741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966119" y="5082746"/>
            <a:ext cx="8681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cos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4636741" y="5082746"/>
            <a:ext cx="61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900708" y="5082746"/>
            <a:ext cx="11400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1"/>
                </a:solidFill>
              </a:rPr>
              <a:t>Ellos</a:t>
            </a:r>
            <a:endParaRPr lang="en-US" sz="4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38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  <p:bldP spid="6" grpId="1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6346669" y="2571165"/>
            <a:ext cx="12330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chemeClr val="accent1"/>
                </a:solidFill>
              </a:rPr>
              <a:t>en</a:t>
            </a:r>
            <a:endParaRPr lang="en-US" sz="8000" dirty="0">
              <a:solidFill>
                <a:schemeClr val="accent1"/>
              </a:solidFill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2260344" y="457199"/>
            <a:ext cx="46233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898040" y="2569847"/>
            <a:ext cx="26613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escrib</a:t>
            </a:r>
            <a:endParaRPr lang="en-US" sz="8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6351080" y="2569847"/>
            <a:ext cx="7777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ir</a:t>
            </a:r>
            <a:endParaRPr lang="en-US" sz="8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1772005" y="2573801"/>
            <a:ext cx="210025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chemeClr val="accent1"/>
                </a:solidFill>
              </a:rPr>
              <a:t>Ellos</a:t>
            </a:r>
            <a:endParaRPr lang="en-US" sz="8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44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  <p:bldP spid="6" grpId="1"/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5935189" y="2571165"/>
            <a:ext cx="12330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chemeClr val="accent1"/>
                </a:solidFill>
              </a:rPr>
              <a:t>en</a:t>
            </a:r>
            <a:endParaRPr lang="en-US" sz="8000" dirty="0">
              <a:solidFill>
                <a:schemeClr val="accent1"/>
              </a:solidFill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2260344" y="457199"/>
            <a:ext cx="46233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898040" y="2569847"/>
            <a:ext cx="224702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recib</a:t>
            </a:r>
            <a:endParaRPr lang="en-US" sz="8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5939600" y="2569847"/>
            <a:ext cx="7777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ir</a:t>
            </a:r>
            <a:endParaRPr lang="en-US" sz="8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1772005" y="2573801"/>
            <a:ext cx="210025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chemeClr val="accent1"/>
                </a:solidFill>
              </a:rPr>
              <a:t>Ellos</a:t>
            </a:r>
            <a:endParaRPr lang="en-US" sz="8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90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  <p:bldP spid="6" grpId="1"/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5734021" y="2571165"/>
            <a:ext cx="12330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chemeClr val="accent1"/>
                </a:solidFill>
              </a:rPr>
              <a:t>en</a:t>
            </a:r>
            <a:endParaRPr lang="en-US" sz="8000" dirty="0">
              <a:solidFill>
                <a:schemeClr val="accent1"/>
              </a:solidFill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2260344" y="457199"/>
            <a:ext cx="46233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898040" y="2569847"/>
            <a:ext cx="2045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asist</a:t>
            </a:r>
            <a:endParaRPr lang="en-US" sz="8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5738432" y="2569847"/>
            <a:ext cx="7777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ir</a:t>
            </a:r>
            <a:endParaRPr lang="en-US" sz="8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1772005" y="2573801"/>
            <a:ext cx="210025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chemeClr val="accent1"/>
                </a:solidFill>
              </a:rPr>
              <a:t>Ellos</a:t>
            </a:r>
            <a:endParaRPr lang="en-US" sz="8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929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  <p:bldP spid="6" grpId="1"/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7201D25-698D-93DB-23C5-27B42A7AC33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6C1C73D-0AB4-E67B-A0F4-99C62746BC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948825"/>
              </p:ext>
            </p:extLst>
          </p:nvPr>
        </p:nvGraphicFramePr>
        <p:xfrm>
          <a:off x="352044" y="609600"/>
          <a:ext cx="8439912" cy="563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9978">
                  <a:extLst>
                    <a:ext uri="{9D8B030D-6E8A-4147-A177-3AD203B41FA5}">
                      <a16:colId xmlns:a16="http://schemas.microsoft.com/office/drawing/2014/main" val="1569903845"/>
                    </a:ext>
                  </a:extLst>
                </a:gridCol>
                <a:gridCol w="2109978">
                  <a:extLst>
                    <a:ext uri="{9D8B030D-6E8A-4147-A177-3AD203B41FA5}">
                      <a16:colId xmlns:a16="http://schemas.microsoft.com/office/drawing/2014/main" val="4053081554"/>
                    </a:ext>
                  </a:extLst>
                </a:gridCol>
                <a:gridCol w="2109978">
                  <a:extLst>
                    <a:ext uri="{9D8B030D-6E8A-4147-A177-3AD203B41FA5}">
                      <a16:colId xmlns:a16="http://schemas.microsoft.com/office/drawing/2014/main" val="1679786777"/>
                    </a:ext>
                  </a:extLst>
                </a:gridCol>
                <a:gridCol w="2109978">
                  <a:extLst>
                    <a:ext uri="{9D8B030D-6E8A-4147-A177-3AD203B41FA5}">
                      <a16:colId xmlns:a16="http://schemas.microsoft.com/office/drawing/2014/main" val="28274932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4000" u="sng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err="1">
                          <a:solidFill>
                            <a:schemeClr val="tx1"/>
                          </a:solidFill>
                        </a:rPr>
                        <a:t>cant</a:t>
                      </a:r>
                      <a:r>
                        <a:rPr lang="en-US" sz="4000" u="sng" dirty="0" err="1">
                          <a:solidFill>
                            <a:schemeClr val="tx1"/>
                          </a:solidFill>
                        </a:rPr>
                        <a:t>ar</a:t>
                      </a:r>
                      <a:endParaRPr lang="en-US" sz="4000" u="sng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err="1">
                          <a:solidFill>
                            <a:schemeClr val="tx1"/>
                          </a:solidFill>
                        </a:rPr>
                        <a:t>beb</a:t>
                      </a:r>
                      <a:r>
                        <a:rPr lang="en-US" sz="4000" u="sng" dirty="0" err="1">
                          <a:solidFill>
                            <a:schemeClr val="tx1"/>
                          </a:solidFill>
                        </a:rPr>
                        <a:t>er</a:t>
                      </a:r>
                      <a:endParaRPr lang="en-US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err="1">
                          <a:solidFill>
                            <a:schemeClr val="tx1"/>
                          </a:solidFill>
                        </a:rPr>
                        <a:t>viv</a:t>
                      </a:r>
                      <a:r>
                        <a:rPr lang="en-US" sz="4000" u="sng" dirty="0" err="1">
                          <a:solidFill>
                            <a:schemeClr val="tx1"/>
                          </a:solidFill>
                        </a:rPr>
                        <a:t>ir</a:t>
                      </a:r>
                      <a:endParaRPr lang="en-US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644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3600" dirty="0" err="1">
                          <a:solidFill>
                            <a:schemeClr val="accent4"/>
                          </a:solidFill>
                        </a:rPr>
                        <a:t>Yo</a:t>
                      </a:r>
                      <a:endParaRPr lang="en-US" sz="36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000" dirty="0">
                          <a:solidFill>
                            <a:schemeClr val="tx1"/>
                          </a:solidFill>
                        </a:rPr>
                        <a:t>cant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000" dirty="0" err="1">
                          <a:solidFill>
                            <a:schemeClr val="tx1"/>
                          </a:solidFill>
                        </a:rPr>
                        <a:t>beb</a:t>
                      </a:r>
                      <a:endParaRPr lang="en-US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000" dirty="0" err="1">
                          <a:solidFill>
                            <a:schemeClr val="tx1"/>
                          </a:solidFill>
                        </a:rPr>
                        <a:t>viv</a:t>
                      </a:r>
                      <a:endParaRPr lang="en-US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5242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36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000" dirty="0">
                          <a:solidFill>
                            <a:schemeClr val="tx1"/>
                          </a:solidFill>
                        </a:rPr>
                        <a:t>cant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000" dirty="0" err="1">
                          <a:solidFill>
                            <a:schemeClr val="tx1"/>
                          </a:solidFill>
                        </a:rPr>
                        <a:t>beb</a:t>
                      </a:r>
                      <a:endParaRPr lang="en-US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000" dirty="0" err="1">
                          <a:solidFill>
                            <a:schemeClr val="tx1"/>
                          </a:solidFill>
                        </a:rPr>
                        <a:t>viv</a:t>
                      </a:r>
                      <a:endParaRPr lang="en-US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7619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3200" dirty="0" err="1">
                          <a:solidFill>
                            <a:schemeClr val="accent3"/>
                          </a:solidFill>
                        </a:rPr>
                        <a:t>Él</a:t>
                      </a:r>
                      <a:r>
                        <a:rPr lang="en-US" sz="3200" dirty="0">
                          <a:solidFill>
                            <a:schemeClr val="accent3"/>
                          </a:solidFill>
                        </a:rPr>
                        <a:t>, </a:t>
                      </a:r>
                      <a:r>
                        <a:rPr lang="en-US" sz="3200" dirty="0" err="1">
                          <a:solidFill>
                            <a:schemeClr val="accent3"/>
                          </a:solidFill>
                        </a:rPr>
                        <a:t>ella</a:t>
                      </a:r>
                      <a:r>
                        <a:rPr lang="en-US" sz="3200" dirty="0">
                          <a:solidFill>
                            <a:schemeClr val="accent3"/>
                          </a:solidFill>
                        </a:rPr>
                        <a:t>, </a:t>
                      </a:r>
                      <a:r>
                        <a:rPr lang="en-US" sz="3200" dirty="0" err="1">
                          <a:solidFill>
                            <a:schemeClr val="accent3"/>
                          </a:solidFill>
                        </a:rPr>
                        <a:t>usted</a:t>
                      </a:r>
                      <a:endParaRPr lang="en-US" sz="3200" dirty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000" dirty="0">
                          <a:solidFill>
                            <a:schemeClr val="tx1"/>
                          </a:solidFill>
                        </a:rPr>
                        <a:t>cant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000" dirty="0" err="1">
                          <a:solidFill>
                            <a:schemeClr val="tx1"/>
                          </a:solidFill>
                        </a:rPr>
                        <a:t>beb</a:t>
                      </a:r>
                      <a:endParaRPr lang="en-US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000" dirty="0" err="1">
                          <a:solidFill>
                            <a:schemeClr val="tx1"/>
                          </a:solidFill>
                        </a:rPr>
                        <a:t>viv</a:t>
                      </a:r>
                      <a:endParaRPr lang="en-US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98046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3600" dirty="0" err="1">
                          <a:solidFill>
                            <a:srgbClr val="DFA80D"/>
                          </a:solidFill>
                        </a:rPr>
                        <a:t>Nosotros</a:t>
                      </a:r>
                      <a:endParaRPr lang="en-US" sz="3600" dirty="0">
                        <a:solidFill>
                          <a:srgbClr val="DFA80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000" dirty="0">
                          <a:solidFill>
                            <a:schemeClr val="tx1"/>
                          </a:solidFill>
                        </a:rPr>
                        <a:t>cant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000" dirty="0" err="1">
                          <a:solidFill>
                            <a:schemeClr val="tx1"/>
                          </a:solidFill>
                        </a:rPr>
                        <a:t>beb</a:t>
                      </a:r>
                      <a:endParaRPr lang="en-US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000" dirty="0" err="1">
                          <a:solidFill>
                            <a:schemeClr val="tx1"/>
                          </a:solidFill>
                        </a:rPr>
                        <a:t>viv</a:t>
                      </a:r>
                      <a:endParaRPr lang="en-US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5759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3600" i="1" dirty="0" err="1">
                          <a:solidFill>
                            <a:schemeClr val="accent5">
                              <a:lumMod val="20000"/>
                              <a:lumOff val="80000"/>
                            </a:schemeClr>
                          </a:solidFill>
                        </a:rPr>
                        <a:t>Vosotros</a:t>
                      </a:r>
                      <a:endParaRPr lang="en-US" sz="3600" i="1" dirty="0"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000" i="1" dirty="0">
                          <a:solidFill>
                            <a:schemeClr val="tx1"/>
                          </a:solidFill>
                        </a:rPr>
                        <a:t>cant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000" i="1" dirty="0" err="1">
                          <a:solidFill>
                            <a:schemeClr val="tx1"/>
                          </a:solidFill>
                        </a:rPr>
                        <a:t>beb</a:t>
                      </a:r>
                      <a:endParaRPr lang="en-US" sz="40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000" i="1" dirty="0" err="1">
                          <a:solidFill>
                            <a:schemeClr val="tx1"/>
                          </a:solidFill>
                        </a:rPr>
                        <a:t>viv</a:t>
                      </a:r>
                      <a:endParaRPr lang="en-US" sz="40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1034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3200" dirty="0" err="1">
                          <a:solidFill>
                            <a:schemeClr val="accent1"/>
                          </a:solidFill>
                        </a:rPr>
                        <a:t>Ellos</a:t>
                      </a:r>
                      <a:r>
                        <a:rPr lang="en-US" sz="3200" dirty="0">
                          <a:solidFill>
                            <a:schemeClr val="accent1"/>
                          </a:solidFill>
                        </a:rPr>
                        <a:t>, </a:t>
                      </a:r>
                      <a:r>
                        <a:rPr lang="en-US" sz="3200" dirty="0" err="1">
                          <a:solidFill>
                            <a:schemeClr val="accent1"/>
                          </a:solidFill>
                        </a:rPr>
                        <a:t>ellas</a:t>
                      </a:r>
                      <a:r>
                        <a:rPr lang="en-US" sz="3200" dirty="0">
                          <a:solidFill>
                            <a:schemeClr val="accent1"/>
                          </a:solidFill>
                        </a:rPr>
                        <a:t>, </a:t>
                      </a:r>
                      <a:r>
                        <a:rPr lang="en-US" sz="3200" dirty="0" err="1">
                          <a:solidFill>
                            <a:schemeClr val="accent1"/>
                          </a:solidFill>
                        </a:rPr>
                        <a:t>ustedes</a:t>
                      </a:r>
                      <a:endParaRPr lang="en-US" sz="3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000" dirty="0">
                          <a:solidFill>
                            <a:schemeClr val="tx1"/>
                          </a:solidFill>
                        </a:rPr>
                        <a:t>cant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000" dirty="0" err="1">
                          <a:solidFill>
                            <a:schemeClr val="tx1"/>
                          </a:solidFill>
                        </a:rPr>
                        <a:t>beb</a:t>
                      </a:r>
                      <a:endParaRPr lang="en-US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000" dirty="0" err="1">
                          <a:solidFill>
                            <a:schemeClr val="tx1"/>
                          </a:solidFill>
                        </a:rPr>
                        <a:t>viv</a:t>
                      </a:r>
                      <a:endParaRPr lang="en-US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859968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226D863-FFE1-7809-D9F4-E1268C6CF94F}"/>
              </a:ext>
            </a:extLst>
          </p:cNvPr>
          <p:cNvSpPr txBox="1"/>
          <p:nvPr/>
        </p:nvSpPr>
        <p:spPr>
          <a:xfrm>
            <a:off x="3337560" y="1307592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147DD9"/>
                </a:solidFill>
              </a:rPr>
              <a:t>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D662E9-0FB1-31B8-9785-ED090F68E938}"/>
              </a:ext>
            </a:extLst>
          </p:cNvPr>
          <p:cNvSpPr txBox="1"/>
          <p:nvPr/>
        </p:nvSpPr>
        <p:spPr>
          <a:xfrm>
            <a:off x="5355204" y="1307592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147DD9"/>
                </a:solidFill>
              </a:rPr>
              <a:t>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097A4D-3530-40BB-9A00-8314832F5628}"/>
              </a:ext>
            </a:extLst>
          </p:cNvPr>
          <p:cNvSpPr txBox="1"/>
          <p:nvPr/>
        </p:nvSpPr>
        <p:spPr>
          <a:xfrm>
            <a:off x="7254108" y="1307592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147DD9"/>
                </a:solidFill>
              </a:rPr>
              <a:t>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933123-9343-0CAE-F9E6-88C93A55FBB2}"/>
              </a:ext>
            </a:extLst>
          </p:cNvPr>
          <p:cNvSpPr txBox="1"/>
          <p:nvPr/>
        </p:nvSpPr>
        <p:spPr>
          <a:xfrm>
            <a:off x="3337560" y="2014728"/>
            <a:ext cx="6303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</a:rPr>
              <a:t>as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8CBB83B-6187-97A6-5570-DD7745805EDC}"/>
              </a:ext>
            </a:extLst>
          </p:cNvPr>
          <p:cNvSpPr txBox="1"/>
          <p:nvPr/>
        </p:nvSpPr>
        <p:spPr>
          <a:xfrm>
            <a:off x="5355204" y="2014728"/>
            <a:ext cx="6399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</a:rPr>
              <a:t>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A7CFDC-1B62-580B-9D90-103FD5D3FA07}"/>
              </a:ext>
            </a:extLst>
          </p:cNvPr>
          <p:cNvSpPr txBox="1"/>
          <p:nvPr/>
        </p:nvSpPr>
        <p:spPr>
          <a:xfrm>
            <a:off x="7254108" y="2014728"/>
            <a:ext cx="6399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</a:rPr>
              <a:t>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08E4A7B-4D5A-775F-EB4E-AF21A47A0EFB}"/>
              </a:ext>
            </a:extLst>
          </p:cNvPr>
          <p:cNvSpPr txBox="1"/>
          <p:nvPr/>
        </p:nvSpPr>
        <p:spPr>
          <a:xfrm>
            <a:off x="7256658" y="2712720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E73478"/>
                </a:solidFill>
              </a:rPr>
              <a:t>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F0F51D-3713-BBB2-3E78-8C9A73F746BC}"/>
              </a:ext>
            </a:extLst>
          </p:cNvPr>
          <p:cNvSpPr txBox="1"/>
          <p:nvPr/>
        </p:nvSpPr>
        <p:spPr>
          <a:xfrm>
            <a:off x="5350136" y="2711970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E73478"/>
                </a:solidFill>
              </a:rPr>
              <a:t>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C76474-525D-6AB1-01BD-19671826BA6E}"/>
              </a:ext>
            </a:extLst>
          </p:cNvPr>
          <p:cNvSpPr txBox="1"/>
          <p:nvPr/>
        </p:nvSpPr>
        <p:spPr>
          <a:xfrm>
            <a:off x="3337560" y="2713470"/>
            <a:ext cx="429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E73478"/>
                </a:solidFill>
              </a:rPr>
              <a:t>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247B9CD-EB0E-357B-C5D0-371A4A37A67F}"/>
              </a:ext>
            </a:extLst>
          </p:cNvPr>
          <p:cNvSpPr txBox="1"/>
          <p:nvPr/>
        </p:nvSpPr>
        <p:spPr>
          <a:xfrm>
            <a:off x="3337560" y="3773049"/>
            <a:ext cx="13115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rgbClr val="DFA80D"/>
                </a:solidFill>
              </a:rPr>
              <a:t>amos</a:t>
            </a:r>
            <a:endParaRPr lang="en-US" sz="4000" dirty="0">
              <a:solidFill>
                <a:srgbClr val="DFA80D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C9AD4BB-1DCA-64D2-815A-21D2026B788A}"/>
              </a:ext>
            </a:extLst>
          </p:cNvPr>
          <p:cNvSpPr txBox="1"/>
          <p:nvPr/>
        </p:nvSpPr>
        <p:spPr>
          <a:xfrm>
            <a:off x="5350136" y="3780693"/>
            <a:ext cx="13211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rgbClr val="DFA80D"/>
                </a:solidFill>
              </a:rPr>
              <a:t>emos</a:t>
            </a:r>
            <a:endParaRPr lang="en-US" sz="4000" dirty="0">
              <a:solidFill>
                <a:srgbClr val="DFA80D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2B85AC-EF2D-14BA-DD71-CE5C5C346362}"/>
              </a:ext>
            </a:extLst>
          </p:cNvPr>
          <p:cNvSpPr txBox="1"/>
          <p:nvPr/>
        </p:nvSpPr>
        <p:spPr>
          <a:xfrm>
            <a:off x="7256658" y="3774174"/>
            <a:ext cx="11833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rgbClr val="DFA80D"/>
                </a:solidFill>
              </a:rPr>
              <a:t>imos</a:t>
            </a:r>
            <a:endParaRPr lang="en-US" sz="4000" dirty="0">
              <a:solidFill>
                <a:srgbClr val="DFA80D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F7B74DF-9646-7F93-99B2-770E75641711}"/>
              </a:ext>
            </a:extLst>
          </p:cNvPr>
          <p:cNvSpPr txBox="1"/>
          <p:nvPr/>
        </p:nvSpPr>
        <p:spPr>
          <a:xfrm>
            <a:off x="7256658" y="4481310"/>
            <a:ext cx="5020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i="1" dirty="0" err="1">
                <a:solidFill>
                  <a:schemeClr val="accent5">
                    <a:lumMod val="20000"/>
                    <a:lumOff val="80000"/>
                  </a:schemeClr>
                </a:solidFill>
              </a:rPr>
              <a:t>ís</a:t>
            </a:r>
            <a:endParaRPr lang="en-US" sz="4000" i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005F00-8DDC-3A9C-36C7-296893A6CA0B}"/>
              </a:ext>
            </a:extLst>
          </p:cNvPr>
          <p:cNvSpPr txBox="1"/>
          <p:nvPr/>
        </p:nvSpPr>
        <p:spPr>
          <a:xfrm>
            <a:off x="5331848" y="4478685"/>
            <a:ext cx="7569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i="1" dirty="0" err="1">
                <a:solidFill>
                  <a:schemeClr val="accent5">
                    <a:lumMod val="20000"/>
                    <a:lumOff val="80000"/>
                  </a:schemeClr>
                </a:solidFill>
              </a:rPr>
              <a:t>éis</a:t>
            </a:r>
            <a:endParaRPr lang="en-US" sz="4000" i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1614537-3B56-03BA-6EF6-4D76CDA7E27B}"/>
              </a:ext>
            </a:extLst>
          </p:cNvPr>
          <p:cNvSpPr txBox="1"/>
          <p:nvPr/>
        </p:nvSpPr>
        <p:spPr>
          <a:xfrm>
            <a:off x="3348106" y="4479435"/>
            <a:ext cx="7665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i="1" dirty="0" err="1">
                <a:solidFill>
                  <a:schemeClr val="accent5">
                    <a:lumMod val="20000"/>
                    <a:lumOff val="80000"/>
                  </a:schemeClr>
                </a:solidFill>
              </a:rPr>
              <a:t>áis</a:t>
            </a:r>
            <a:endParaRPr lang="en-US" sz="4000" i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9545E60-0347-522E-6448-76C9EAEC9C5D}"/>
              </a:ext>
            </a:extLst>
          </p:cNvPr>
          <p:cNvSpPr txBox="1"/>
          <p:nvPr/>
        </p:nvSpPr>
        <p:spPr>
          <a:xfrm>
            <a:off x="3337560" y="5186571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14AE94"/>
                </a:solidFill>
              </a:rPr>
              <a:t>an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798D561-7AED-CD64-B34C-3DA75EFE2B19}"/>
              </a:ext>
            </a:extLst>
          </p:cNvPr>
          <p:cNvSpPr txBox="1"/>
          <p:nvPr/>
        </p:nvSpPr>
        <p:spPr>
          <a:xfrm>
            <a:off x="5355893" y="5185821"/>
            <a:ext cx="708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rgbClr val="14AE94"/>
                </a:solidFill>
              </a:rPr>
              <a:t>en</a:t>
            </a:r>
            <a:endParaRPr lang="en-US" sz="4000" dirty="0">
              <a:solidFill>
                <a:srgbClr val="14AE94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A42B5A5-46AD-72E0-B9CD-5BC77B99B306}"/>
              </a:ext>
            </a:extLst>
          </p:cNvPr>
          <p:cNvSpPr txBox="1"/>
          <p:nvPr/>
        </p:nvSpPr>
        <p:spPr>
          <a:xfrm>
            <a:off x="7256658" y="5185821"/>
            <a:ext cx="708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rgbClr val="14AE94"/>
                </a:solidFill>
              </a:rPr>
              <a:t>en</a:t>
            </a:r>
            <a:endParaRPr lang="en-US" sz="4000" dirty="0">
              <a:solidFill>
                <a:srgbClr val="14AE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26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E677BB-29AD-4595-F09F-D48DA12B6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3157189" y="457199"/>
            <a:ext cx="28296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856391" y="5082746"/>
            <a:ext cx="9781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beb</a:t>
            </a:r>
            <a:endParaRPr lang="en-US" sz="4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4636741" y="5082746"/>
            <a:ext cx="61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4636741" y="5082746"/>
            <a:ext cx="4555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4"/>
                </a:solidFill>
              </a:rPr>
              <a:t>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3266468" y="5082746"/>
            <a:ext cx="667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4"/>
                </a:solidFill>
              </a:rPr>
              <a:t>Yo</a:t>
            </a:r>
            <a:endParaRPr lang="en-US" sz="40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5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B508FF5-0F2C-B9D1-C79D-F7547724C5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3157189" y="457199"/>
            <a:ext cx="28296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755807" y="5082746"/>
            <a:ext cx="10781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4636741" y="5082746"/>
            <a:ext cx="61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4636741" y="5082746"/>
            <a:ext cx="4555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4"/>
                </a:solidFill>
              </a:rPr>
              <a:t>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3165884" y="5082746"/>
            <a:ext cx="667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4"/>
                </a:solidFill>
              </a:rPr>
              <a:t>Yo</a:t>
            </a:r>
            <a:endParaRPr lang="en-US" sz="40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43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2AC1EFB-B1A4-4454-203E-7F0CA5D83E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48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3157189" y="457199"/>
            <a:ext cx="28296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810671" y="5082746"/>
            <a:ext cx="10268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corr</a:t>
            </a:r>
            <a:endParaRPr lang="en-US" sz="4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4636741" y="5082746"/>
            <a:ext cx="61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4636741" y="5082746"/>
            <a:ext cx="4555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4"/>
                </a:solidFill>
              </a:rPr>
              <a:t>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3220748" y="5082746"/>
            <a:ext cx="667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4"/>
                </a:solidFill>
              </a:rPr>
              <a:t>Yo</a:t>
            </a:r>
            <a:endParaRPr lang="en-US" sz="40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91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3157189" y="457199"/>
            <a:ext cx="28296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4011928" y="2573803"/>
            <a:ext cx="157286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abr</a:t>
            </a:r>
            <a:endParaRPr lang="en-US" sz="8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5391142" y="2573803"/>
            <a:ext cx="7777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ir</a:t>
            </a:r>
            <a:endParaRPr lang="en-US" sz="8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5368350" y="2573803"/>
            <a:ext cx="72648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accent4"/>
                </a:solidFill>
              </a:rPr>
              <a:t>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827645" y="2573803"/>
            <a:ext cx="114999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chemeClr val="accent4"/>
                </a:solidFill>
              </a:rPr>
              <a:t>Yo</a:t>
            </a:r>
            <a:endParaRPr lang="en-US" sz="80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73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99318-AB8D-9A4D-1857-489DA9192503}"/>
              </a:ext>
            </a:extLst>
          </p:cNvPr>
          <p:cNvSpPr txBox="1"/>
          <p:nvPr/>
        </p:nvSpPr>
        <p:spPr>
          <a:xfrm>
            <a:off x="3157189" y="457199"/>
            <a:ext cx="28296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haces</a:t>
            </a:r>
            <a:r>
              <a:rPr lang="en-US" sz="40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7A65C-FEDF-81BD-24D4-48EB062363DE}"/>
              </a:ext>
            </a:extLst>
          </p:cNvPr>
          <p:cNvSpPr txBox="1"/>
          <p:nvPr/>
        </p:nvSpPr>
        <p:spPr>
          <a:xfrm>
            <a:off x="3536440" y="2573803"/>
            <a:ext cx="20537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cubr</a:t>
            </a:r>
            <a:endParaRPr lang="en-US" sz="8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15FBD-89A1-B1EC-AC38-BE1D96E5DF57}"/>
              </a:ext>
            </a:extLst>
          </p:cNvPr>
          <p:cNvSpPr txBox="1"/>
          <p:nvPr/>
        </p:nvSpPr>
        <p:spPr>
          <a:xfrm>
            <a:off x="5391142" y="2573803"/>
            <a:ext cx="7777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/>
              <a:t>ir</a:t>
            </a:r>
            <a:endParaRPr lang="en-US" sz="8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677D0D-5CAD-FA6B-C2A1-DB6F4D729B0E}"/>
              </a:ext>
            </a:extLst>
          </p:cNvPr>
          <p:cNvSpPr txBox="1"/>
          <p:nvPr/>
        </p:nvSpPr>
        <p:spPr>
          <a:xfrm>
            <a:off x="5368350" y="2573803"/>
            <a:ext cx="72648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accent4"/>
                </a:solidFill>
              </a:rPr>
              <a:t>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C83F6-21A6-FF1E-75F7-DF168ED3AE63}"/>
              </a:ext>
            </a:extLst>
          </p:cNvPr>
          <p:cNvSpPr txBox="1"/>
          <p:nvPr/>
        </p:nvSpPr>
        <p:spPr>
          <a:xfrm>
            <a:off x="2352157" y="2573803"/>
            <a:ext cx="114999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chemeClr val="accent4"/>
                </a:solidFill>
              </a:rPr>
              <a:t>Yo</a:t>
            </a:r>
            <a:endParaRPr lang="en-US" sz="80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29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454545"/>
      </a:dk2>
      <a:lt2>
        <a:srgbClr val="DADADA"/>
      </a:lt2>
      <a:accent1>
        <a:srgbClr val="14AE93"/>
      </a:accent1>
      <a:accent2>
        <a:srgbClr val="C2D91A"/>
      </a:accent2>
      <a:accent3>
        <a:srgbClr val="E73478"/>
      </a:accent3>
      <a:accent4>
        <a:srgbClr val="147DD9"/>
      </a:accent4>
      <a:accent5>
        <a:srgbClr val="8C0969"/>
      </a:accent5>
      <a:accent6>
        <a:srgbClr val="480E74"/>
      </a:accent6>
      <a:hlink>
        <a:srgbClr val="14AE93"/>
      </a:hlink>
      <a:folHlink>
        <a:srgbClr val="E73478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228</TotalTime>
  <Words>437</Words>
  <Application>Microsoft Macintosh PowerPoint</Application>
  <PresentationFormat>On-screen Show (4:3)</PresentationFormat>
  <Paragraphs>271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2" baseType="lpstr">
      <vt:lpstr>Arial</vt:lpstr>
      <vt:lpstr>Calibri</vt:lpstr>
      <vt:lpstr>Calibri Light</vt:lpstr>
      <vt:lpstr>Century Gothic</vt:lpstr>
      <vt:lpstr>Office Theme</vt:lpstr>
      <vt:lpstr>Spanish 3 Review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 Perfect</dc:title>
  <dc:creator>Jessica Hall</dc:creator>
  <cp:lastModifiedBy>Jessica Hall</cp:lastModifiedBy>
  <cp:revision>34</cp:revision>
  <dcterms:created xsi:type="dcterms:W3CDTF">2020-08-07T15:55:17Z</dcterms:created>
  <dcterms:modified xsi:type="dcterms:W3CDTF">2024-03-23T00:02:13Z</dcterms:modified>
</cp:coreProperties>
</file>